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3"/>
  </p:notesMasterIdLst>
  <p:sldIdLst>
    <p:sldId id="257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102" d="100"/>
          <a:sy n="102" d="100"/>
        </p:scale>
        <p:origin x="18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8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6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Network Hi 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47EC9-5EA3-47EB-9079-052C825F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90797"/>
            <a:ext cx="39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92458-AE61-49C4-94F7-49979C209F65}"/>
              </a:ext>
            </a:extLst>
          </p:cNvPr>
          <p:cNvSpPr/>
          <p:nvPr/>
        </p:nvSpPr>
        <p:spPr>
          <a:xfrm>
            <a:off x="1295400" y="361950"/>
            <a:ext cx="5943600" cy="4554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server.bind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server.listen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server.accept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address:'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 number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,number)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"Waiting for guess"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364BE-ED54-4D03-B676-C9E0C96AAA5D}"/>
              </a:ext>
            </a:extLst>
          </p:cNvPr>
          <p:cNvSpPr/>
          <p:nvPr/>
        </p:nvSpPr>
        <p:spPr>
          <a:xfrm>
            <a:off x="1295400" y="1047750"/>
            <a:ext cx="4572000" cy="27848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&gt; number: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"Got it"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"Ending"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B49E3-3CD6-4BB0-95A1-B022BE33B9D3}"/>
              </a:ext>
            </a:extLst>
          </p:cNvPr>
          <p:cNvSpPr/>
          <p:nvPr/>
        </p:nvSpPr>
        <p:spPr>
          <a:xfrm>
            <a:off x="2286000" y="971550"/>
            <a:ext cx="4648200" cy="359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"The server is thinking of a number between 1 and 100."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"Try and guess it!"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"Your guess: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resp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"Server says: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resp)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7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Auto 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6C08C-1EE7-4ED7-8AC1-7FFDB6C9DD34}"/>
              </a:ext>
            </a:extLst>
          </p:cNvPr>
          <p:cNvSpPr/>
          <p:nvPr/>
        </p:nvSpPr>
        <p:spPr>
          <a:xfrm>
            <a:off x="2286000" y="1290630"/>
            <a:ext cx="4572000" cy="25622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range(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(x))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resp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9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0" y="133350"/>
            <a:ext cx="4876800" cy="609600"/>
          </a:xfrm>
        </p:spPr>
        <p:txBody>
          <a:bodyPr/>
          <a:lstStyle/>
          <a:p>
            <a:r>
              <a:rPr lang="en-US" dirty="0"/>
              <a:t>Binary Search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2D22E-004E-4744-BE94-B54576466D7F}"/>
              </a:ext>
            </a:extLst>
          </p:cNvPr>
          <p:cNvSpPr/>
          <p:nvPr/>
        </p:nvSpPr>
        <p:spPr>
          <a:xfrm>
            <a:off x="1295400" y="495358"/>
            <a:ext cx="4572000" cy="43735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((end - start) /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+ start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lastGuess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guess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resp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TCPUtils.read_string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start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end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6040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555</Words>
  <Application>Microsoft Office PowerPoint</Application>
  <PresentationFormat>On-screen Show (16:9)</PresentationFormat>
  <Paragraphs>121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3: Network Hi Lo</vt:lpstr>
      <vt:lpstr>Server</vt:lpstr>
      <vt:lpstr>Server</vt:lpstr>
      <vt:lpstr>Client</vt:lpstr>
      <vt:lpstr>Simple Auto Client</vt:lpstr>
      <vt:lpstr>Binary Search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133</cp:revision>
  <cp:lastPrinted>2015-07-06T21:44:19Z</cp:lastPrinted>
  <dcterms:created xsi:type="dcterms:W3CDTF">2015-07-04T21:12:26Z</dcterms:created>
  <dcterms:modified xsi:type="dcterms:W3CDTF">2020-02-28T21:39:49Z</dcterms:modified>
</cp:coreProperties>
</file>